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04AA-3EE5-4CC7-ABA8-48BA31FB80C9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F38B-0A20-4767-A03F-A4927169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448800" cy="698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642918"/>
            <a:ext cx="857259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Контролируйте действия ребёнка с помощью современных программ, которые отфильтруют вредное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содержимое и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помогут выяснить, какие сайты посещает ребёнок и что он там делает.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285884" cy="12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448800" cy="698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857232"/>
            <a:ext cx="850112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Расскажите детям о мошенничестве в Сети- розыгрышах, лотереях, тестах. Приучите без вашего разрешения никогда не отправлять СМС, чтобы получить куда-то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доступ.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357322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448800" cy="698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357298"/>
            <a:ext cx="84296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Договоритесь с ребёнком, сколько времени он может проводить в Интернете, Для каждого возраста должна быть своя норма.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214290"/>
            <a:ext cx="1357322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448800" cy="6981826"/>
          </a:xfrm>
          <a:prstGeom prst="rect">
            <a:avLst/>
          </a:prstGeom>
          <a:noFill/>
        </p:spPr>
      </p:pic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357322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864399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Настаивайте, чтобы дети уважали собственность чужих в Интернете. Объясните, что незаконное копирование чужой работы, компьютерных игр, программ, является кражей.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448800" cy="698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142984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Научите детей уважать других пользователей. Объясните, что правила хорошего тона действуют и в виртуальном мире.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1285884" cy="11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644098" cy="698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214422"/>
            <a:ext cx="59293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Родителям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безопасности детей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сети Интернет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мама и ребёно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448800" cy="6981826"/>
          </a:xfrm>
          <a:prstGeom prst="rect">
            <a:avLst/>
          </a:prstGeom>
          <a:noFill/>
        </p:spPr>
      </p:pic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714488"/>
            <a:ext cx="1357322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92971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 Интернета для детей:</a:t>
            </a:r>
          </a:p>
          <a:p>
            <a:pPr>
              <a:buFont typeface="Wingdings" pitchFamily="2" charset="2"/>
              <a:buChar char="§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сексуальные домогательства;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клонение к суициду;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мошенничество;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ибербуллинг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(травля);</a:t>
            </a:r>
            <a:endParaRPr lang="ru-RU" sz="4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склонение к противоправным действиям;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игровая зависимость.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448800" cy="6981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00109"/>
            <a:ext cx="85725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Посещайте сайты </a:t>
            </a:r>
          </a:p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вместе с детьми, побуждайте их</a:t>
            </a:r>
          </a:p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делиться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вами опытом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использования Интернета.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285884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448800" cy="6981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850112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Научите детей доверять интуиции: если их что-то в Интернете беспокоит, пусть сразу же обращаются к вам.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33181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448800" cy="6981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785794"/>
            <a:ext cx="85725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Помогите ребёнку зарегистрироваться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сайтах, требующих заполнения форм, не используя при этом персональные данные.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331818" cy="14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448800" cy="6981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8582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Предупредите, </a:t>
            </a:r>
          </a:p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чтобы дети никогда не давали своего адреса, номера телефона и не сообщали другой личной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информации.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28585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644066" cy="6981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857255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Объясните детям, что никогда не следует встречаться с человеком, с которым познакомился в Интернете, т.к. он может оказаться совсем не тем, за кого себя выдаёт.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214446" cy="12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448800" cy="6981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85725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Скажите детям, что далеко не всё, что они читают или видят в Интернете, правда. Приучите обращаться к 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вам, если они в чём-то сомневаются.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C:\Documents and Settings\User\Рабочий стол\Интернет\картинки\безопасный смай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35732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2018-11-07T11:46:07Z</dcterms:created>
  <dcterms:modified xsi:type="dcterms:W3CDTF">2018-11-09T10:39:48Z</dcterms:modified>
</cp:coreProperties>
</file>